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84000" cy="137160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40" d="100"/>
          <a:sy n="40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01" name="image 1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1" name="image 1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01" name="image 1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1" name="image 1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01" name="image 1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01" name="image 1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1" name="image 1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01" name="image 17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01" name="image 1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01" name="image 1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3EB460-B160-3454-872B-2C5FC354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custGeom>
            <a:avLst/>
            <a:gdLst>
              <a:gd name="connsiteX0" fmla="*/ 14725650 w 24384000"/>
              <a:gd name="connsiteY0" fmla="*/ 6267451 h 13716000"/>
              <a:gd name="connsiteX1" fmla="*/ 14725650 w 24384000"/>
              <a:gd name="connsiteY1" fmla="*/ 10115550 h 13716000"/>
              <a:gd name="connsiteX2" fmla="*/ 18669000 w 24384000"/>
              <a:gd name="connsiteY2" fmla="*/ 10115550 h 13716000"/>
              <a:gd name="connsiteX3" fmla="*/ 18669000 w 24384000"/>
              <a:gd name="connsiteY3" fmla="*/ 6267451 h 13716000"/>
              <a:gd name="connsiteX4" fmla="*/ 0 w 24384000"/>
              <a:gd name="connsiteY4" fmla="*/ 0 h 13716000"/>
              <a:gd name="connsiteX5" fmla="*/ 24384000 w 24384000"/>
              <a:gd name="connsiteY5" fmla="*/ 0 h 13716000"/>
              <a:gd name="connsiteX6" fmla="*/ 24384000 w 24384000"/>
              <a:gd name="connsiteY6" fmla="*/ 13716000 h 13716000"/>
              <a:gd name="connsiteX7" fmla="*/ 0 w 2438400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0" h="13716000">
                <a:moveTo>
                  <a:pt x="14725650" y="6267451"/>
                </a:moveTo>
                <a:lnTo>
                  <a:pt x="14725650" y="10115550"/>
                </a:lnTo>
                <a:lnTo>
                  <a:pt x="18669000" y="10115550"/>
                </a:lnTo>
                <a:lnTo>
                  <a:pt x="18669000" y="6267451"/>
                </a:lnTo>
                <a:close/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01" name="image 2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01" name="image 2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1" name="image 2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1" name="image 2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01" name="image 2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01" name="image 2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01" name="image 2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01" name="image 27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01" name="image 2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01" name="image 2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01" name="image 3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E9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01" name="image 3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E9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01" name="image 3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01" name="image 3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E9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01" name="image 3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E9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01" name="image 3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01" name="image 3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01" name="image 37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01" name="image 3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01" name="image 3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1" name="image 7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F8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1" name="image 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B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方 必诚</cp:lastModifiedBy>
  <cp:revision>2</cp:revision>
  <dcterms:created xsi:type="dcterms:W3CDTF">2022-05-17T17:33:48Z</dcterms:created>
  <dcterms:modified xsi:type="dcterms:W3CDTF">2022-06-30T14:54:06Z</dcterms:modified>
</cp:coreProperties>
</file>